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/>
    <p:restoredTop sz="94673"/>
  </p:normalViewPr>
  <p:slideViewPr>
    <p:cSldViewPr snapToGrid="0">
      <p:cViewPr varScale="1">
        <p:scale>
          <a:sx n="115" d="100"/>
          <a:sy n="115" d="100"/>
        </p:scale>
        <p:origin x="3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1C8B-C48C-5664-A5F6-5B79E8D7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B6901-ED7D-D5C3-A3C5-11461414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4230-6302-76A1-2CF2-487C1239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11D0F-10D5-2213-6539-2CF69AC3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FE62D-00DC-9C61-14DC-EB74439E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295E-1F02-A397-DFF7-22BB9B36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47250-455C-D9CA-1429-13C51D6F0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9A894-5CAE-A832-7DA2-32E0A000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F783E-7A54-0723-1A0D-BD20E3F9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BE0BB-8B88-C4C5-8DDD-93B07F1E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1698B-1BBE-9237-0662-EEB1112CB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CAA3-9DC6-AD51-0F21-8041AF78A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D2194-D9F4-2CC0-E8BF-C4D5B8B9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6B29-2758-3DED-B6EE-1655A5EC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5FFA8-469C-81B5-1000-549E2BDB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06C8-1954-2A5E-35E2-67DD20C2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BBB4D-42A2-5791-6DC5-92D353C84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CD741-05EF-E66F-20A9-1D5AAFB2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A5AB5-2C31-AC1C-250D-581243FD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78FBF-1BD1-0EC5-95F8-E5A933EB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1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FB79-7A08-4A1A-EA80-E7282426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DBA93-0B7B-ADF5-04AB-A6984D1B4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EC10-69E8-D38A-6ACB-1CC51003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77870-0345-E684-A40A-7280F27E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A6358-781B-5A57-4B0B-41A1B420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404D-CAE1-159D-EACF-CA6A2B19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734FF-1F8D-FDF6-FD15-DBA1A0869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77079-F189-A25E-530A-C6AF61D46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D0484-4015-D597-08E8-B68D30C1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E45A0-E322-38BC-F0E1-D8CEB928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C5749-E28D-8653-64AE-CEF7F4C1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EEB3-8E68-5C6F-C90E-80749C78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26015-4500-CA5C-BEC6-5042A5FB2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BA993-06FB-760D-90F5-D381CB58B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CB4B2-6BD6-2F4D-D573-DDC912D10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9642A-49D3-2289-228B-EF5294C03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55FA0-51B3-A3DD-5190-05F1AFB3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CDE05-DF82-A538-0A75-2A9A2DF9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FFE01-07FF-41FD-93B4-7E5B02A5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9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C388-B492-9CDA-5280-167BCD5BE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86A96-696C-327C-0EF2-B1A2CCF2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DA76E-CAA8-2711-AFF5-22AB4C82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C9B98-90E6-738F-6A66-9E11ACD7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0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2C5B2-42E5-8C3A-3F39-59C3B81B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5FA72-25B4-37CC-7AE5-BD680C1C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1CFDE-EDF2-CE2B-2A75-0014EACB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A817-8202-8CA6-C0A1-CB389F0C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9E9A5-9B2D-624A-221E-CC7C335D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61374-058E-D9D9-46A7-9492EA9FD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00330-AA23-4C01-C930-F4D80EDD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621E-4BC8-3EE2-B12B-BEDC3440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7A66B-2DDA-239F-230D-05978638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2A96-40F3-D336-A5F9-F40D1941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18DE1-BA12-86E8-09F1-B436D9F16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07443-5D3C-8CD4-1B1F-9631FB296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F84CC-2F55-1C05-7507-D10F1E8D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65E4-447B-11FD-F7D1-7991992C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26018-98B5-0E4F-6944-F146CC34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45117-5238-A679-46B2-C425DA55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1882A-EDAE-A412-F9F8-9A377C0D7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968E6-2066-F329-E2FE-F55705EE6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03C61-D42A-464A-824F-B5345B2A0C3F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A641C-34D3-F666-7219-703F9025A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DFF6-4004-9D26-AAFA-BAF6C5A6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7656F0-FEE5-1847-B878-8EB245FD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8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DE12-6E17-7458-0173-ED1E6FB2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1"/>
            <a:ext cx="10744200" cy="1178074"/>
          </a:xfrm>
        </p:spPr>
        <p:txBody>
          <a:bodyPr>
            <a:normAutofit/>
          </a:bodyPr>
          <a:lstStyle/>
          <a:p>
            <a:r>
              <a:rPr lang="en-US" sz="3600" dirty="0"/>
              <a:t>Log into you Blackboard and click on “TOOLS” on the left menu in BB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CF5613C-F953-ADB5-DABD-0FB7D0630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54" y="1482876"/>
            <a:ext cx="10037617" cy="5288675"/>
          </a:xfrm>
        </p:spPr>
      </p:pic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14136D8-AA13-9871-E088-7D808334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4" y="6047512"/>
            <a:ext cx="2327564" cy="7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3F41-2E64-9EBE-2696-107852F0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</a:t>
            </a:r>
            <a:r>
              <a:rPr lang="en-US" dirty="0" err="1"/>
              <a:t>SmartEvals</a:t>
            </a:r>
            <a:r>
              <a:rPr lang="en-US" dirty="0"/>
              <a:t> System Tool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E4CC9A8-79AC-EF6D-4321-610EF4AB4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2656"/>
            <a:ext cx="10515600" cy="4650220"/>
          </a:xfrm>
        </p:spPr>
      </p:pic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BA4985E-EC67-5FDD-A3DF-B0DA2F5A0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2" y="213157"/>
            <a:ext cx="2327564" cy="7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2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BB56-E132-5F6A-A4DF-D3ADF004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1201401" cy="646257"/>
          </a:xfrm>
        </p:spPr>
        <p:txBody>
          <a:bodyPr>
            <a:normAutofit fontScale="90000"/>
          </a:bodyPr>
          <a:lstStyle/>
          <a:p>
            <a:r>
              <a:rPr lang="en-US" dirty="0"/>
              <a:t>Click on “Generate QR Code”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8AF0AD9-B6AE-CAAF-5996-C285FDF71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46" y="1219199"/>
            <a:ext cx="10515600" cy="5486401"/>
          </a:xfrm>
        </p:spPr>
      </p:pic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317E84C-8986-A1BC-0883-D995FBFAA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55" y="152399"/>
            <a:ext cx="2424546" cy="8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36FA-50E5-82B3-0548-93C5F9A8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blue tab: 1 QR code</a:t>
            </a:r>
          </a:p>
        </p:txBody>
      </p:sp>
      <p:pic>
        <p:nvPicPr>
          <p:cNvPr id="5" name="Content Placeholder 4" descr="A screenshot of a survey&#10;&#10;Description automatically generated">
            <a:extLst>
              <a:ext uri="{FF2B5EF4-FFF2-40B4-BE49-F238E27FC236}">
                <a16:creationId xmlns:a16="http://schemas.microsoft.com/office/drawing/2014/main" id="{9841A233-FC96-E070-B68F-41CAAE153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65" y="1690688"/>
            <a:ext cx="10676294" cy="4802187"/>
          </a:xfrm>
        </p:spPr>
      </p:pic>
    </p:spTree>
    <p:extLst>
      <p:ext uri="{BB962C8B-B14F-4D97-AF65-F5344CB8AC3E}">
        <p14:creationId xmlns:p14="http://schemas.microsoft.com/office/powerpoint/2010/main" val="204816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E6E0-876E-11CD-775F-7F14D50B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12" y="178421"/>
            <a:ext cx="10785088" cy="1512268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Cut and paste the eval QR code for your course and link into your course for students to complete-let’s reach 100%!</a:t>
            </a:r>
          </a:p>
        </p:txBody>
      </p:sp>
      <p:pic>
        <p:nvPicPr>
          <p:cNvPr id="5" name="Content Placeholder 4" descr="A qr code on a screen&#10;&#10;Description automatically generated">
            <a:extLst>
              <a:ext uri="{FF2B5EF4-FFF2-40B4-BE49-F238E27FC236}">
                <a16:creationId xmlns:a16="http://schemas.microsoft.com/office/drawing/2014/main" id="{B491111E-0AA9-2613-136B-5C20991C6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051" y="1825625"/>
            <a:ext cx="7815897" cy="4351338"/>
          </a:xfrm>
        </p:spPr>
      </p:pic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439BA98-76CD-6166-35AC-9A8B58F4C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43783"/>
            <a:ext cx="2286002" cy="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60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Log into you Blackboard and click on “TOOLS” on the left menu in BB</vt:lpstr>
      <vt:lpstr>Click on the SmartEvals System Tool</vt:lpstr>
      <vt:lpstr>Click on “Generate QR Code”</vt:lpstr>
      <vt:lpstr>Click on the blue tab: 1 QR code</vt:lpstr>
      <vt:lpstr>Cut and paste the eval QR code for your course and link into your course for students to complete-let’s reach 100%!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Evaluations</dc:title>
  <dc:creator>Quackenbush, Teresa</dc:creator>
  <cp:lastModifiedBy>Quackenbush, Teresa</cp:lastModifiedBy>
  <cp:revision>10</cp:revision>
  <dcterms:created xsi:type="dcterms:W3CDTF">2025-05-02T12:47:22Z</dcterms:created>
  <dcterms:modified xsi:type="dcterms:W3CDTF">2025-05-05T19:41:15Z</dcterms:modified>
</cp:coreProperties>
</file>