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  <p:sldId id="260" r:id="rId4"/>
    <p:sldId id="262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59"/>
    <p:restoredTop sz="94673"/>
  </p:normalViewPr>
  <p:slideViewPr>
    <p:cSldViewPr snapToGrid="0">
      <p:cViewPr varScale="1">
        <p:scale>
          <a:sx n="115" d="100"/>
          <a:sy n="115" d="100"/>
        </p:scale>
        <p:origin x="336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71C8B-C48C-5664-A5F6-5B79E8D794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9B6901-ED7D-D5C3-A3C5-114614142D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454230-6302-76A1-2CF2-487C1239E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03C61-D42A-464A-824F-B5345B2A0C3F}" type="datetimeFigureOut">
              <a:rPr lang="en-US" smtClean="0"/>
              <a:t>5/5/25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11D0F-10D5-2213-6539-2CF69AC36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FE62D-00DC-9C61-14DC-EB74439E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56F0-FEE5-1847-B878-8EB245FD87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104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7295E-1F02-A397-DFF7-22BB9B367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B47250-455C-D9CA-1429-13C51D6F0F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F9A894-5CAE-A832-7DA2-32E0A0009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03C61-D42A-464A-824F-B5345B2A0C3F}" type="datetimeFigureOut">
              <a:rPr lang="en-US" smtClean="0"/>
              <a:t>5/5/25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F783E-7A54-0723-1A0D-BD20E3F9D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8BE0BB-8B88-C4C5-8DDD-93B07F1E5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56F0-FEE5-1847-B878-8EB245FD87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976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E1698B-1BBE-9237-0662-EEB1112CB3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FDCAA3-9DC6-AD51-0F21-8041AF78A6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AD2194-D9F4-2CC0-E8BF-C4D5B8B9A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03C61-D42A-464A-824F-B5345B2A0C3F}" type="datetimeFigureOut">
              <a:rPr lang="en-US" smtClean="0"/>
              <a:t>5/5/25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016B29-2758-3DED-B6EE-1655A5ECF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25FFA8-469C-81B5-1000-549E2BDB9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56F0-FEE5-1847-B878-8EB245FD87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422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906C8-1954-2A5E-35E2-67DD20C2F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BBB4D-42A2-5791-6DC5-92D353C84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7CD741-05EF-E66F-20A9-1D5AAFB27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03C61-D42A-464A-824F-B5345B2A0C3F}" type="datetimeFigureOut">
              <a:rPr lang="en-US" smtClean="0"/>
              <a:t>5/5/25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CA5AB5-2C31-AC1C-250D-581243FD7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578FBF-1BD1-0EC5-95F8-E5A933EBA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56F0-FEE5-1847-B878-8EB245FD87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619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EFB79-7A08-4A1A-EA80-E7282426A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EDBA93-0B7B-ADF5-04AB-A6984D1B48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94EC10-69E8-D38A-6ACB-1CC510030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03C61-D42A-464A-824F-B5345B2A0C3F}" type="datetimeFigureOut">
              <a:rPr lang="en-US" smtClean="0"/>
              <a:t>5/5/25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977870-0345-E684-A40A-7280F27E9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CA6358-781B-5A57-4B0B-41A1B420F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56F0-FEE5-1847-B878-8EB245FD87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683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9404D-CAE1-159D-EACF-CA6A2B197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A734FF-1F8D-FDF6-FD15-DBA1A08692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877079-F189-A25E-530A-C6AF61D46E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DD0484-4015-D597-08E8-B68D30C1A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03C61-D42A-464A-824F-B5345B2A0C3F}" type="datetimeFigureOut">
              <a:rPr lang="en-US" smtClean="0"/>
              <a:t>5/5/25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FE45A0-E322-38BC-F0E1-D8CEB9289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DC5749-E28D-8653-64AE-CEF7F4C15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56F0-FEE5-1847-B878-8EB245FD87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190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1EEB3-8E68-5C6F-C90E-80749C78F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B26015-4500-CA5C-BEC6-5042A5FB2C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5BA993-06FB-760D-90F5-D381CB58BC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7CB4B2-6BD6-2F4D-D573-DDC912D10E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89642A-49D3-2289-228B-EF5294C035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B55FA0-51B3-A3DD-5190-05F1AFB35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03C61-D42A-464A-824F-B5345B2A0C3F}" type="datetimeFigureOut">
              <a:rPr lang="en-US" smtClean="0"/>
              <a:t>5/5/25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DCDE05-DF82-A538-0A75-2A9A2DF96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BFFE01-07FF-41FD-93B4-7E5B02A59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56F0-FEE5-1847-B878-8EB245FD87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996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FC388-B492-9CDA-5280-167BCD5BE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286A96-696C-327C-0EF2-B1A2CCF29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03C61-D42A-464A-824F-B5345B2A0C3F}" type="datetimeFigureOut">
              <a:rPr lang="en-US" smtClean="0"/>
              <a:t>5/5/25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2DA76E-CAA8-2711-AFF5-22AB4C822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C9B98-90E6-738F-6A66-9E11ACD7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56F0-FEE5-1847-B878-8EB245FD87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804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62C5B2-42E5-8C3A-3F39-59C3B81BD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03C61-D42A-464A-824F-B5345B2A0C3F}" type="datetimeFigureOut">
              <a:rPr lang="en-US" smtClean="0"/>
              <a:t>5/5/25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A5FA72-25B4-37CC-7AE5-BD680C1C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E1CFDE-EDF2-CE2B-2A75-0014EACB5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56F0-FEE5-1847-B878-8EB245FD87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726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0A817-8202-8CA6-C0A1-CB389F0CB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69E9A5-9B2D-624A-221E-CC7C335DD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D61374-058E-D9D9-46A7-9492EA9FD7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F00330-AA23-4C01-C930-F4D80EDD8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03C61-D42A-464A-824F-B5345B2A0C3F}" type="datetimeFigureOut">
              <a:rPr lang="en-US" smtClean="0"/>
              <a:t>5/5/25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3E621E-4BC8-3EE2-B12B-BEDC34403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27A66B-2DDA-239F-230D-05978638F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56F0-FEE5-1847-B878-8EB245FD87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730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C2A96-40F3-D336-A5F9-F40D1941C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018DE1-BA12-86E8-09F1-B436D9F168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F07443-5D3C-8CD4-1B1F-9631FB296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9F84CC-2F55-1C05-7507-D10F1E8DF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03C61-D42A-464A-824F-B5345B2A0C3F}" type="datetimeFigureOut">
              <a:rPr lang="en-US" smtClean="0"/>
              <a:t>5/5/25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8F65E4-447B-11FD-F7D1-7991992CD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D26018-98B5-0E4F-6944-F146CC34C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656F0-FEE5-1847-B878-8EB245FD87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148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E45117-5238-A679-46B2-C425DA55E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F1882A-EDAE-A412-F9F8-9A377C0D76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968E6-2066-F329-E2FE-F55705EE6A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F03C61-D42A-464A-824F-B5345B2A0C3F}" type="datetimeFigureOut">
              <a:rPr lang="en-US" smtClean="0"/>
              <a:t>5/5/25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7A641C-34D3-F666-7219-703F9025AB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3DFF6-4004-9D26-AAFA-BAF6C5A618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7656F0-FEE5-1847-B878-8EB245FD87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283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CDE12-6E17-7458-0173-ED1E6FB2A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04801"/>
            <a:ext cx="10744200" cy="1178074"/>
          </a:xfrm>
        </p:spPr>
        <p:txBody>
          <a:bodyPr>
            <a:normAutofit/>
          </a:bodyPr>
          <a:lstStyle/>
          <a:p>
            <a:r>
              <a:rPr lang="en-US" sz="3600" dirty="0"/>
              <a:t>Log into you Blackboard and click on “TOOLS” on the left menu in BB</a:t>
            </a:r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6CF5613C-F953-ADB5-DABD-0FB7D06301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0254" y="1482876"/>
            <a:ext cx="10037617" cy="5288675"/>
          </a:xfrm>
        </p:spPr>
      </p:pic>
      <p:pic>
        <p:nvPicPr>
          <p:cNvPr id="6" name="Picture 5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714136D8-AA13-9871-E088-7D8083347E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054" y="6047512"/>
            <a:ext cx="2327564" cy="72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16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43F41-2E64-9EBE-2696-107852F03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on the </a:t>
            </a:r>
            <a:r>
              <a:rPr lang="en-US" dirty="0" err="1"/>
              <a:t>SmartEvals</a:t>
            </a:r>
            <a:r>
              <a:rPr lang="en-US" dirty="0"/>
              <a:t> System Tool</a:t>
            </a:r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AE4CC9A8-79AC-EF6D-4321-610EF4AB4A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42656"/>
            <a:ext cx="10515600" cy="4650220"/>
          </a:xfrm>
        </p:spPr>
      </p:pic>
      <p:pic>
        <p:nvPicPr>
          <p:cNvPr id="6" name="Picture 5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EBA4985E-EC67-5FDD-A3DF-B0DA2F5A0E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2" y="213157"/>
            <a:ext cx="2327564" cy="72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521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EBB56-E132-5F6A-A4DF-D3ADF0042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11201401" cy="646257"/>
          </a:xfrm>
        </p:spPr>
        <p:txBody>
          <a:bodyPr>
            <a:normAutofit fontScale="90000"/>
          </a:bodyPr>
          <a:lstStyle/>
          <a:p>
            <a:r>
              <a:rPr lang="en-US" dirty="0"/>
              <a:t>Click on “Generate QR Code”</a:t>
            </a:r>
          </a:p>
        </p:txBody>
      </p:sp>
      <p:pic>
        <p:nvPicPr>
          <p:cNvPr id="5" name="Content Placeholder 4" descr="A screenshot of a computer&#10;&#10;Description automatically generated">
            <a:extLst>
              <a:ext uri="{FF2B5EF4-FFF2-40B4-BE49-F238E27FC236}">
                <a16:creationId xmlns:a16="http://schemas.microsoft.com/office/drawing/2014/main" id="{28AF0AD9-B6AE-CAAF-5996-C285FDF71C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5746" y="1219199"/>
            <a:ext cx="10515600" cy="5486401"/>
          </a:xfrm>
        </p:spPr>
      </p:pic>
      <p:pic>
        <p:nvPicPr>
          <p:cNvPr id="6" name="Picture 5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1317E84C-8986-A1BC-0883-D995FBFAA5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055" y="152399"/>
            <a:ext cx="2424546" cy="88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734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F36FA-50E5-82B3-0548-93C5F9A8D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on the blue tab: 1 QR code</a:t>
            </a:r>
          </a:p>
        </p:txBody>
      </p:sp>
      <p:pic>
        <p:nvPicPr>
          <p:cNvPr id="5" name="Content Placeholder 4" descr="A screenshot of a survey&#10;&#10;Description automatically generated">
            <a:extLst>
              <a:ext uri="{FF2B5EF4-FFF2-40B4-BE49-F238E27FC236}">
                <a16:creationId xmlns:a16="http://schemas.microsoft.com/office/drawing/2014/main" id="{9841A233-FC96-E070-B68F-41CAAE1532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8765" y="1690688"/>
            <a:ext cx="10676294" cy="4802187"/>
          </a:xfrm>
        </p:spPr>
      </p:pic>
    </p:spTree>
    <p:extLst>
      <p:ext uri="{BB962C8B-B14F-4D97-AF65-F5344CB8AC3E}">
        <p14:creationId xmlns:p14="http://schemas.microsoft.com/office/powerpoint/2010/main" val="2048161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BE6E0-876E-11CD-775F-7F14D50BF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712" y="178421"/>
            <a:ext cx="10785088" cy="1512268"/>
          </a:xfrm>
          <a:solidFill>
            <a:schemeClr val="tx2">
              <a:lumMod val="50000"/>
              <a:lumOff val="5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/>
              <a:t>Cut and paste the eval QR code for your course and link into your course for students to complete-let’s reach 100%!</a:t>
            </a:r>
          </a:p>
        </p:txBody>
      </p:sp>
      <p:pic>
        <p:nvPicPr>
          <p:cNvPr id="5" name="Content Placeholder 4" descr="A qr code on a screen&#10;&#10;Description automatically generated">
            <a:extLst>
              <a:ext uri="{FF2B5EF4-FFF2-40B4-BE49-F238E27FC236}">
                <a16:creationId xmlns:a16="http://schemas.microsoft.com/office/drawing/2014/main" id="{B491111E-0AA9-2613-136B-5C20991C6D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8051" y="1825625"/>
            <a:ext cx="7815897" cy="4351338"/>
          </a:xfrm>
        </p:spPr>
      </p:pic>
      <p:pic>
        <p:nvPicPr>
          <p:cNvPr id="6" name="Picture 5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C439BA98-76CD-6166-35AC-9A8B58F4C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6143783"/>
            <a:ext cx="2286002" cy="71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10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60</Words>
  <Application>Microsoft Macintosh PowerPoint</Application>
  <PresentationFormat>Widescreen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Log into you Blackboard and click on “TOOLS” on the left menu in BB</vt:lpstr>
      <vt:lpstr>Click on the SmartEvals System Tool</vt:lpstr>
      <vt:lpstr>Click on “Generate QR Code”</vt:lpstr>
      <vt:lpstr>Click on the blue tab: 1 QR code</vt:lpstr>
      <vt:lpstr>Cut and paste the eval QR code for your course and link into your course for students to complete-let’s reach 100%!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Course Evaluations</dc:title>
  <dc:creator>Quackenbush, Teresa</dc:creator>
  <cp:lastModifiedBy>Quackenbush, Teresa</cp:lastModifiedBy>
  <cp:revision>10</cp:revision>
  <dcterms:created xsi:type="dcterms:W3CDTF">2025-05-02T12:47:22Z</dcterms:created>
  <dcterms:modified xsi:type="dcterms:W3CDTF">2025-05-05T19:41:15Z</dcterms:modified>
</cp:coreProperties>
</file>