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9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/>
    <p:restoredTop sz="96327"/>
  </p:normalViewPr>
  <p:slideViewPr>
    <p:cSldViewPr snapToGrid="0">
      <p:cViewPr varScale="1">
        <p:scale>
          <a:sx n="128" d="100"/>
          <a:sy n="128" d="100"/>
        </p:scale>
        <p:origin x="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rectangular sign with white text&#10;&#10;Description automatically generated">
            <a:extLst>
              <a:ext uri="{FF2B5EF4-FFF2-40B4-BE49-F238E27FC236}">
                <a16:creationId xmlns:a16="http://schemas.microsoft.com/office/drawing/2014/main" id="{30FCF1B2-18F8-E6F1-5249-D889F71E1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1E3079-6384-E73A-58A0-F92850D64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0592" y="4618934"/>
            <a:ext cx="6983895" cy="508346"/>
          </a:xfrm>
        </p:spPr>
        <p:txBody>
          <a:bodyPr anchor="t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10948D-9C23-72A2-698C-043A6C248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0592" y="5237922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3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_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5" y="425929"/>
            <a:ext cx="6983895" cy="508346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chemeClr val="tx2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905" y="934275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400A512-1F88-ADB8-1B3C-D09313FD738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59905" y="1510020"/>
            <a:ext cx="11032976" cy="3986320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920A-3ED7-6AD6-1ED3-44FEA0EF557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559904" y="5595730"/>
            <a:ext cx="11032975" cy="526774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5071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04052" y="2418129"/>
            <a:ext cx="6983895" cy="508346"/>
          </a:xfrm>
        </p:spPr>
        <p:txBody>
          <a:bodyPr anchor="t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04052" y="4140360"/>
            <a:ext cx="6983895" cy="353736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200" baseline="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A915710E-B642-20AD-0F16-861B1B634976}"/>
              </a:ext>
            </a:extLst>
          </p:cNvPr>
          <p:cNvSpPr txBox="1">
            <a:spLocks/>
          </p:cNvSpPr>
          <p:nvPr userDrawn="1"/>
        </p:nvSpPr>
        <p:spPr>
          <a:xfrm>
            <a:off x="5829829" y="3663282"/>
            <a:ext cx="532340" cy="353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cap="all" spc="200" baseline="0">
                <a:solidFill>
                  <a:schemeClr val="bg1"/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—</a:t>
            </a:r>
          </a:p>
        </p:txBody>
      </p:sp>
    </p:spTree>
    <p:extLst>
      <p:ext uri="{BB962C8B-B14F-4D97-AF65-F5344CB8AC3E}">
        <p14:creationId xmlns:p14="http://schemas.microsoft.com/office/powerpoint/2010/main" val="3522294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4135FD5-BBED-1CF8-93F2-DE01841632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AA47516-7404-3E20-1D71-405F007289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5917" y="4773168"/>
            <a:ext cx="3659588" cy="420624"/>
          </a:xfrm>
        </p:spPr>
        <p:txBody>
          <a:bodyPr anchor="t"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A22F4B6-2D2A-782E-B90D-DCAA879E6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5917" y="5274216"/>
            <a:ext cx="3659588" cy="353736"/>
          </a:xfrm>
        </p:spPr>
        <p:txBody>
          <a:bodyPr>
            <a:normAutofit/>
          </a:bodyPr>
          <a:lstStyle>
            <a:lvl1pPr marL="0" indent="0" algn="ctr">
              <a:buNone/>
              <a:defRPr sz="1800" cap="none" spc="0" baseline="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EB674AE5-45A5-EA33-CEE6-2A5AE41578D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1515917" y="0"/>
            <a:ext cx="3659588" cy="4507992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564E6EE4-2146-8DAE-8742-5BAF78C4069E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5303519" y="4672584"/>
            <a:ext cx="6739129" cy="1371600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4668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Pag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0592" y="2582721"/>
            <a:ext cx="6983895" cy="508346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0592" y="3201709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45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Pag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0592" y="2582721"/>
            <a:ext cx="6983895" cy="508346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0592" y="3201709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06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Pag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0592" y="2582721"/>
            <a:ext cx="6983895" cy="508346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chemeClr val="bg1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80592" y="3201709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213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5" y="425929"/>
            <a:ext cx="6983895" cy="508346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chemeClr val="tx2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905" y="934275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1ADCD20-92BF-C64A-34B9-E4DC9335A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22717" y="1510019"/>
            <a:ext cx="5366944" cy="4243227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400A512-1F88-ADB8-1B3C-D09313FD738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59905" y="1510019"/>
            <a:ext cx="5373384" cy="4224621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47958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5" y="425929"/>
            <a:ext cx="6983895" cy="508346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chemeClr val="tx2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905" y="934275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10F4DA-7FFB-45FC-EC79-7A9EEFF791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59905" y="1506844"/>
            <a:ext cx="11029756" cy="4246402"/>
          </a:xfrm>
        </p:spPr>
        <p:txBody>
          <a:bodyPr/>
          <a:lstStyle>
            <a:lvl1pPr marL="285750" indent="-285750">
              <a:buClr>
                <a:schemeClr val="bg2"/>
              </a:buClr>
              <a:buSzPct val="130000"/>
              <a:buFont typeface="Arial" panose="020B0604020202020204" pitchFamily="34" charset="0"/>
              <a:buChar char="•"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>
              <a:buClr>
                <a:schemeClr val="bg2"/>
              </a:buClr>
              <a:buSzPct val="130000"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2pPr>
            <a:lvl3pPr>
              <a:buClr>
                <a:schemeClr val="bg2"/>
              </a:buClr>
              <a:buSzPct val="130000"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3pPr>
            <a:lvl4pPr>
              <a:buClr>
                <a:schemeClr val="bg2"/>
              </a:buClr>
              <a:buSzPct val="130000"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4pPr>
            <a:lvl5pPr>
              <a:buClr>
                <a:schemeClr val="bg2"/>
              </a:buClr>
              <a:buSzPct val="130000"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4840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5" y="425929"/>
            <a:ext cx="6983895" cy="508346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chemeClr val="tx2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905" y="934275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1ADCD20-92BF-C64A-34B9-E4DC9335A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22717" y="1510019"/>
            <a:ext cx="5366944" cy="4243227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0035BF7-F828-CD4B-F7BE-5515C83F0FE6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559905" y="1510019"/>
            <a:ext cx="5366944" cy="4243227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886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5" y="425929"/>
            <a:ext cx="6983895" cy="508346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chemeClr val="tx2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905" y="934275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80035BF7-F828-CD4B-F7BE-5515C83F0FE6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559905" y="1510019"/>
            <a:ext cx="11029756" cy="4612485"/>
          </a:xfrm>
        </p:spPr>
        <p:txBody>
          <a:bodyPr/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803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_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4F58AB-E3F7-26D2-B3C4-C8A5D3E88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FF0FB05-E8C3-25BC-D59E-8B455D606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9905" y="425929"/>
            <a:ext cx="6983895" cy="508346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chemeClr val="tx2"/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BD4BC1-CB96-BEF3-FC31-689886D5C5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905" y="934275"/>
            <a:ext cx="6983895" cy="353736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Avenir Book" panose="02000503020000020003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A400A512-1F88-ADB8-1B3C-D09313FD7384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59905" y="1510020"/>
            <a:ext cx="5373384" cy="3986320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E7291B-68F8-80C2-0276-E5F4C1B69C15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6219497" y="1510018"/>
            <a:ext cx="5373384" cy="3986321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920A-3ED7-6AD6-1ED3-44FEA0EF557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559905" y="5595730"/>
            <a:ext cx="5373384" cy="526774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F178320-C915-3248-6D8B-CD114133DE32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6219497" y="5595730"/>
            <a:ext cx="5373384" cy="526774"/>
          </a:xfrm>
        </p:spPr>
        <p:txBody>
          <a:bodyPr>
            <a:norm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  <a:latin typeface="Avenir Book" panose="02000503020000020003" pitchFamily="2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322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371E74-29B8-519A-BF3F-63983A37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9D6201-383B-41A3-9D1D-667E7E0AB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1BAA6-F177-B820-B4CE-A613F2CFE0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18B2C-8EDB-D44B-941D-59DAB1779B8A}" type="datetimeFigureOut">
              <a:rPr lang="en-US" smtClean="0"/>
              <a:t>8/22/23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2B2B6-31CD-94C2-1BEA-3CC5340D8C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9DC62-D58C-44FB-0A1E-60D19394BF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5C474-503A-1040-A577-106A1064D8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7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5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2028F-0043-AC5C-38A4-BAAD2DF84D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E993AD-FA80-D802-96F2-BC559B6CA2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11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1A9AD-CE24-125C-C589-42EB203BD9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BD6FBC-F3C7-66F1-3B28-53ADA17870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AA73CE-3220-A854-35F9-538D8053CE19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6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2318-DD01-0EED-483E-360DE8EDE5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8C5DA-942D-9DFF-2B88-9B7151D48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9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75C04-5AFE-0BA5-5ACB-3ECC8F0C7A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04AA91-390E-403B-D5CB-B09489520A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6441D07-00BE-BDC3-0A63-630C6FFF3336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C3679D-C3D8-FC36-2941-50CE927E3CB9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19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11133-78B1-8D7C-F49B-E0853AC60C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396714-3C7E-3EE7-447D-704AF2057D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2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640EF-02CB-4AEB-C142-C67E4343E6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BDB233-D74F-144B-1379-260C9E87D2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55976-B189-B46A-2B63-1830C22895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A23E8-5E4D-B73A-5552-EAAD8A8E38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99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9933F-D717-43F5-4ED6-590FE440A7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8FFE6-54EF-F9AF-6311-C73CE8B32C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46D1F4-4D8F-A295-5F91-15F143C0577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C78F43-2506-E0BC-2C31-26DE18F80D8D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1856383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6F9AE-C9B2-433D-F6D9-AF8A24B910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984CB4-B915-395D-A6E8-8F5644301E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AA8DE-B85B-EA59-E351-ECFA09CCEAE5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476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4DF01-787B-3531-2A0F-8E50837C33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CA31D2-6CE2-2F39-7842-02FFF52175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A08582-EA72-0111-2B3D-7E582859DEA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DB232B-DBBE-655E-C1C3-0A12E827BAEF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59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EA98C-7791-FC3A-2FAE-F303B1BE88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F3C5C4-72FA-3E8C-5ACB-975E0EC3FA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11CDB6-CC1B-9910-5F08-FE72B19FA168}"/>
              </a:ext>
            </a:extLst>
          </p:cNvPr>
          <p:cNvSpPr>
            <a:spLocks noGrp="1"/>
          </p:cNvSpPr>
          <p:nvPr>
            <p:ph type="body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47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F3DEE-CBCD-DE55-2F13-EDEF329ACB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E3892B-9223-395E-EDFF-6FEABE9B75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FE3CCD-9DDC-D3DC-1214-55F99775968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C87931A-DC69-715F-57A1-6F4A7EBBB519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D37D22-3587-E65D-D025-E957920D31B7}"/>
              </a:ext>
            </a:extLst>
          </p:cNvPr>
          <p:cNvSpPr>
            <a:spLocks noGrp="1"/>
          </p:cNvSpPr>
          <p:nvPr>
            <p:ph type="body" sz="half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8D8DF3-3BB5-E07C-58C7-4BF5192FC6ED}"/>
              </a:ext>
            </a:extLst>
          </p:cNvPr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64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rcy_University_Prime_Secondary">
      <a:dk1>
        <a:srgbClr val="002858"/>
      </a:dk1>
      <a:lt1>
        <a:srgbClr val="FFFFFF"/>
      </a:lt1>
      <a:dk2>
        <a:srgbClr val="003FB1"/>
      </a:dk2>
      <a:lt2>
        <a:srgbClr val="69B3F6"/>
      </a:lt2>
      <a:accent1>
        <a:srgbClr val="00B376"/>
      </a:accent1>
      <a:accent2>
        <a:srgbClr val="FFC900"/>
      </a:accent2>
      <a:accent3>
        <a:srgbClr val="FF9527"/>
      </a:accent3>
      <a:accent4>
        <a:srgbClr val="9C26C1"/>
      </a:accent4>
      <a:accent5>
        <a:srgbClr val="C7C9D3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U_23_Rebrand_PPT_Tempalte_REL_080923" id="{1558C269-34B5-FC48-8D32-941CE3935F34}" vid="{5758CCFA-C0F0-7541-A62A-929C7E9C8BC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Macintosh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Avenir Book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Brown</dc:creator>
  <cp:lastModifiedBy>Sarah Brown</cp:lastModifiedBy>
  <cp:revision>3</cp:revision>
  <dcterms:created xsi:type="dcterms:W3CDTF">2023-08-22T13:14:21Z</dcterms:created>
  <dcterms:modified xsi:type="dcterms:W3CDTF">2023-08-22T13:33:44Z</dcterms:modified>
</cp:coreProperties>
</file>