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5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86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87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72"/>
    <p:restoredTop sz="96327"/>
  </p:normalViewPr>
  <p:slideViewPr>
    <p:cSldViewPr snapToGrid="0">
      <p:cViewPr varScale="1">
        <p:scale>
          <a:sx n="128" d="100"/>
          <a:sy n="128" d="100"/>
        </p:scale>
        <p:origin x="64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0FCF1B2-18F8-E6F1-5249-D889F71E1B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1E3079-6384-E73A-58A0-F92850D641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192" y="2799370"/>
            <a:ext cx="6983895" cy="50834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800">
                <a:solidFill>
                  <a:schemeClr val="bg1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10948D-9C23-72A2-698C-043A6C248A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192" y="3418358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5830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_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4135FD5-BBED-1CF8-93F2-DE01841632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AA47516-7404-3E20-1D71-405F007289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382" y="3438144"/>
            <a:ext cx="6018980" cy="42062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A22F4B6-2D2A-782E-B90D-DCAA879E65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382" y="3939192"/>
            <a:ext cx="6018980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cap="none" spc="0" baseline="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674AE5-45A5-EA33-CEE6-2A5AE41578D6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78691" y="1016000"/>
            <a:ext cx="4599710" cy="483985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64E6EE4-2146-8DAE-8742-5BAF78C4069E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329383" y="4672584"/>
            <a:ext cx="6018980" cy="11832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4668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P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EB75FD-C708-69DB-BEC6-5A1FFF2F3A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F0E6628-B505-4D1D-E3C1-6C174847A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192" y="2566918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bg1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6CD48A7A-C52E-F7DE-614D-80524684B5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192" y="3085867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59406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1ADCD20-92BF-C64A-34B9-E4DC9335A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22717" y="1510019"/>
            <a:ext cx="5366944" cy="4243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00A512-1F88-ADB8-1B3C-D09313FD73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59905" y="1510019"/>
            <a:ext cx="5373384" cy="42246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84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Bullet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B10F4DA-7FFB-45FC-EC79-7A9EEFF791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59905" y="1506844"/>
            <a:ext cx="11029756" cy="424640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bg2"/>
              </a:buClr>
              <a:buSzPct val="130000"/>
              <a:buFont typeface="Arial" panose="020B0604020202020204" pitchFamily="34" charset="0"/>
              <a:buChar char="•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2pPr>
            <a:lvl3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3pPr>
            <a:lvl4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4pPr>
            <a:lvl5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20869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olumns_Tex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1ADCD20-92BF-C64A-34B9-E4DC9335A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22717" y="1510019"/>
            <a:ext cx="5366944" cy="4243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80035BF7-F828-CD4B-F7BE-5515C83F0FE6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59905" y="1510019"/>
            <a:ext cx="5366944" cy="4243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25921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olumn_Tex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80035BF7-F828-CD4B-F7BE-5515C83F0FE6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59905" y="1510019"/>
            <a:ext cx="11029756" cy="4612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0845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Images_Captions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00A512-1F88-ADB8-1B3C-D09313FD73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59905" y="1510020"/>
            <a:ext cx="5373384" cy="3986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E7291B-68F8-80C2-0276-E5F4C1B69C15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6219497" y="1510018"/>
            <a:ext cx="5373384" cy="39863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E920A-3ED7-6AD6-1ED3-44FEA0EF557F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559905" y="5595730"/>
            <a:ext cx="5373384" cy="526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F178320-C915-3248-6D8B-CD114133DE32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219497" y="5595730"/>
            <a:ext cx="5373384" cy="526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27449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Image_Caption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00A512-1F88-ADB8-1B3C-D09313FD73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59905" y="1510020"/>
            <a:ext cx="11032976" cy="3986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E920A-3ED7-6AD6-1ED3-44FEA0EF557F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559904" y="5595730"/>
            <a:ext cx="11032975" cy="526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10971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P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04052" y="2686372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>
              <a:defRPr sz="2800">
                <a:solidFill>
                  <a:schemeClr val="bg1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04052" y="4140360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cap="all" spc="0" baseline="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59347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_P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4135FD5-BBED-1CF8-93F2-DE01841632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AA47516-7404-3E20-1D71-405F007289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382" y="3438144"/>
            <a:ext cx="6018980" cy="42062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400">
                <a:solidFill>
                  <a:schemeClr val="bg1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A22F4B6-2D2A-782E-B90D-DCAA879E65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382" y="3939192"/>
            <a:ext cx="6018980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cap="none" spc="0" baseline="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674AE5-45A5-EA33-CEE6-2A5AE41578D6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78691" y="1016000"/>
            <a:ext cx="4599710" cy="483985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64E6EE4-2146-8DAE-8742-5BAF78C4069E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329383" y="4672584"/>
            <a:ext cx="6018980" cy="11832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7711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DB8F85B-A3B9-590F-4E7B-C9101EECF9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192" y="2566918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bg1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F3BE57D-FC64-F621-0BA5-4E18FEB1E2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192" y="3085867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504550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Pag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7B623A-1CCC-AD9B-C54B-477ED9CE6A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AF4EB16-4A31-B10E-86E7-32AC7DCCAE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8192" y="2566918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466BEC8E-708E-246D-5F9A-A4A6E5920E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8192" y="3085867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53213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1ADCD20-92BF-C64A-34B9-E4DC9335A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22717" y="1510019"/>
            <a:ext cx="5366944" cy="4243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00A512-1F88-ADB8-1B3C-D09313FD73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59905" y="1510019"/>
            <a:ext cx="5373384" cy="42246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2927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Bullet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B10F4DA-7FFB-45FC-EC79-7A9EEFF791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59905" y="1506844"/>
            <a:ext cx="11029756" cy="424640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bg2"/>
              </a:buClr>
              <a:buSzPct val="130000"/>
              <a:buFont typeface="Arial" panose="020B0604020202020204" pitchFamily="34" charset="0"/>
              <a:buChar char="•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2pPr>
            <a:lvl3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3pPr>
            <a:lvl4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4pPr>
            <a:lvl5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69259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olumns_Text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1ADCD20-92BF-C64A-34B9-E4DC9335A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22717" y="1510019"/>
            <a:ext cx="5366944" cy="4243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80035BF7-F828-CD4B-F7BE-5515C83F0FE6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59905" y="1510019"/>
            <a:ext cx="5366944" cy="4243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665373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olumn_Text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80035BF7-F828-CD4B-F7BE-5515C83F0FE6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59905" y="1510019"/>
            <a:ext cx="11029756" cy="4612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87548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Images_Caption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00A512-1F88-ADB8-1B3C-D09313FD73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59905" y="1510020"/>
            <a:ext cx="5373384" cy="3986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E7291B-68F8-80C2-0276-E5F4C1B69C15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6219497" y="1510018"/>
            <a:ext cx="5373384" cy="39863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E920A-3ED7-6AD6-1ED3-44FEA0EF557F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559905" y="5595730"/>
            <a:ext cx="5373384" cy="526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F178320-C915-3248-6D8B-CD114133DE32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219497" y="5595730"/>
            <a:ext cx="5373384" cy="526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69686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Image_Caption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00A512-1F88-ADB8-1B3C-D09313FD73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59905" y="1510020"/>
            <a:ext cx="11032976" cy="3986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E920A-3ED7-6AD6-1ED3-44FEA0EF557F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559904" y="5595730"/>
            <a:ext cx="11032975" cy="526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54625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Pag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04052" y="2686372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04052" y="4140360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cap="all" spc="0" baseline="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737580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_Pag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4135FD5-BBED-1CF8-93F2-DE01841632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AA47516-7404-3E20-1D71-405F007289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382" y="3438144"/>
            <a:ext cx="6018980" cy="42062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4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A22F4B6-2D2A-782E-B90D-DCAA879E65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29382" y="3939192"/>
            <a:ext cx="6018980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 cap="none" spc="0" baseline="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EB674AE5-45A5-EA33-CEE6-2A5AE41578D6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78691" y="1016000"/>
            <a:ext cx="4599710" cy="483985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64E6EE4-2146-8DAE-8742-5BAF78C4069E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329383" y="4672584"/>
            <a:ext cx="6018980" cy="11832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4738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_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1ADCD20-92BF-C64A-34B9-E4DC9335A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22717" y="1510019"/>
            <a:ext cx="5366944" cy="4243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00A512-1F88-ADB8-1B3C-D09313FD73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59905" y="1510019"/>
            <a:ext cx="5373384" cy="42246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9588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Bullet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B10F4DA-7FFB-45FC-EC79-7A9EEFF791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559905" y="1506844"/>
            <a:ext cx="11029756" cy="4246402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chemeClr val="bg2"/>
              </a:buClr>
              <a:buSzPct val="130000"/>
              <a:buFont typeface="Arial" panose="020B0604020202020204" pitchFamily="34" charset="0"/>
              <a:buChar char="•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2pPr>
            <a:lvl3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3pPr>
            <a:lvl4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4pPr>
            <a:lvl5pPr>
              <a:buClr>
                <a:schemeClr val="bg2"/>
              </a:buClr>
              <a:buSzPct val="130000"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4840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olumns_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1ADCD20-92BF-C64A-34B9-E4DC9335A1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22717" y="1510019"/>
            <a:ext cx="5366944" cy="4243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80035BF7-F828-CD4B-F7BE-5515C83F0FE6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59905" y="1510019"/>
            <a:ext cx="5366944" cy="424322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8864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Column_Tex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80035BF7-F828-CD4B-F7BE-5515C83F0FE6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559905" y="1510019"/>
            <a:ext cx="11029756" cy="4612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18036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Images_Captions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00A512-1F88-ADB8-1B3C-D09313FD73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59905" y="1510020"/>
            <a:ext cx="5373384" cy="3986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E7291B-68F8-80C2-0276-E5F4C1B69C15}"/>
              </a:ext>
            </a:extLst>
          </p:cNvPr>
          <p:cNvSpPr>
            <a:spLocks noGrp="1"/>
          </p:cNvSpPr>
          <p:nvPr>
            <p:ph type="pic" idx="11"/>
          </p:nvPr>
        </p:nvSpPr>
        <p:spPr>
          <a:xfrm>
            <a:off x="6219497" y="1510018"/>
            <a:ext cx="5373384" cy="39863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E920A-3ED7-6AD6-1ED3-44FEA0EF557F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559905" y="5595730"/>
            <a:ext cx="5373384" cy="526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F178320-C915-3248-6D8B-CD114133DE32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219497" y="5595730"/>
            <a:ext cx="5373384" cy="526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3224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Image_Captio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905" y="425929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9905" y="934275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A400A512-1F88-ADB8-1B3C-D09313FD7384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559905" y="1510020"/>
            <a:ext cx="11032976" cy="398632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AE920A-3ED7-6AD6-1ED3-44FEA0EF557F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>
            <a:off x="559904" y="5595730"/>
            <a:ext cx="11032975" cy="52677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aseline="0">
                <a:solidFill>
                  <a:schemeClr val="tx1"/>
                </a:solidFill>
                <a:latin typeface="Avenir Book" panose="02000503020000020003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5071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_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E4F58AB-E3F7-26D2-B3C4-C8A5D3E885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AFF0FB05-E8C3-25BC-D59E-8B455D6060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04052" y="2686372"/>
            <a:ext cx="6983895" cy="508346"/>
          </a:xfrm>
          <a:prstGeom prst="rect">
            <a:avLst/>
          </a:prstGeom>
        </p:spPr>
        <p:txBody>
          <a:bodyPr anchor="t">
            <a:noAutofit/>
          </a:bodyPr>
          <a:lstStyle>
            <a:lvl1pPr algn="ctr">
              <a:defRPr sz="2800">
                <a:solidFill>
                  <a:schemeClr val="bg1"/>
                </a:solidFill>
                <a:latin typeface="Avenir Book" panose="02000503020000020003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4BD4BC1-CB96-BEF3-FC31-689886D5C5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04052" y="4140360"/>
            <a:ext cx="6983895" cy="3537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 cap="all" spc="0" baseline="0">
                <a:solidFill>
                  <a:schemeClr val="bg1"/>
                </a:solidFill>
                <a:latin typeface="Avenir Book" panose="02000503020000020003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22294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6273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52" r:id="rId10"/>
    <p:sldLayoutId id="2147483660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81" r:id="rId18"/>
    <p:sldLayoutId id="2147483682" r:id="rId19"/>
    <p:sldLayoutId id="2147483661" r:id="rId20"/>
    <p:sldLayoutId id="2147483675" r:id="rId21"/>
    <p:sldLayoutId id="2147483676" r:id="rId22"/>
    <p:sldLayoutId id="2147483677" r:id="rId23"/>
    <p:sldLayoutId id="2147483678" r:id="rId24"/>
    <p:sldLayoutId id="2147483679" r:id="rId25"/>
    <p:sldLayoutId id="2147483680" r:id="rId26"/>
    <p:sldLayoutId id="2147483683" r:id="rId27"/>
    <p:sldLayoutId id="2147483684" r:id="rId2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2028F-0043-AC5C-38A4-BAAD2DF84D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E993AD-FA80-D802-96F2-BC559B6CA2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2117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75C04-5AFE-0BA5-5ACB-3ECC8F0C7A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04AA91-390E-403B-D5CB-B09489520A8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6441D07-00BE-BDC3-0A63-630C6FFF3336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C3679D-C3D8-FC36-2941-50CE927E3CB9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219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276062-E68A-19EA-F032-B18DA5BD5D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A6963B-ABE4-D5D4-E15D-564E2ED0BE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8374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03EFB-78A0-A2CE-A797-F3F84BD908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E5CFD5-83C7-DF5E-00FD-19686A332B3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7787C6-4556-647F-BFA5-9BF1240E6065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6072536-C2C7-B502-6086-0222AE1E039B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3386960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6E781-A6EE-0A8A-C871-C4883D2BF0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B174D7-5C62-1314-D059-C8B9EA26EDF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991179-C170-6C90-F6A4-B9DF2C462CFB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268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838FA-172F-68B7-65DB-9A6A43D727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7E0EDB-2FE9-5815-C9E7-DC988289FC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991E2A-CC66-9DF5-15E3-FF72A6EF9EA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314991-7A1C-A195-67D2-21A6DF72EEC0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4953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7485F-22E2-A00C-D473-A9D065586B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DBAA87-3CB0-2AC7-3626-7E4A6F3A67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9F4B5A-FF95-5AE7-EECB-F861634723C2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961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AA1F3-4884-05C8-12FA-6866E4F6BF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08F321-69C9-7F32-C614-C8629F896D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5D8941-FF00-A087-823F-D96CFA36FC4A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58C1641-346A-2074-A97A-56101B026C62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060913-4FA4-4704-A4FB-2A3127EE111B}"/>
              </a:ext>
            </a:extLst>
          </p:cNvPr>
          <p:cNvSpPr>
            <a:spLocks noGrp="1"/>
          </p:cNvSpPr>
          <p:nvPr>
            <p:ph type="body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A10D363-42C9-5BB3-7568-E543B7222024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6058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C5219-B4A7-244D-FE06-086C296BBB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44563-E4D6-51C6-ACD7-452209C753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0D59BA7-6E1D-35B6-2FDD-F7E229479D90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3E5F05-BFBF-718C-5473-A2CE59B2DD67}"/>
              </a:ext>
            </a:extLst>
          </p:cNvPr>
          <p:cNvSpPr>
            <a:spLocks noGrp="1"/>
          </p:cNvSpPr>
          <p:nvPr>
            <p:ph type="body" sz="half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4067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005A6-EE59-2288-13DC-1FC3A06C25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7B2FBF-3CE0-AA30-44DD-4C1BAA550F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18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75C282-C504-4375-01E2-9E3FB89CA8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92F7A11-A7F0-BD63-2E29-C0968B6A1E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553380D-809F-71CA-6ED8-E8F3E7ED0C83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57B3FF1-3CEB-4E40-718E-98F0D28FE604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685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7B76C-5350-E58F-12CB-A491B1AC393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3ED42D-F30F-FEF6-A4FF-D7B41D40DD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9142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9705A-5704-7230-2408-322391231C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EE5A07-7865-93D4-C7DA-463335DB923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4512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9F52A-8D99-5EFA-976F-F7AA13A1B2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95D832-1265-4833-2D4A-1FF08C1FA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51FBEC-43EF-4DC3-3C2A-4525D2F31D5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9569B52-F5FF-DE69-5547-4C4EEBF96845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6956040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E9012-B044-8292-154B-C57BA77F87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C3B74F-A1C2-5D6F-9335-D79FC288F3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CC6FC2-FAEE-ADB7-7C78-CFBDB10E9BA1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1736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87C29-FD09-E05D-FD37-EDC0485C33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0B0E8C-F966-C852-6837-4BCAABC940C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E533B7-23E3-970E-248D-457DEAFDA53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81576C-6434-8593-F6E9-8D3F9E5C2D35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6812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71AAE-1F19-AF6C-3B94-38633001BB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BDE699-8C56-5EDA-0D6E-0CE91162AE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65EF0B-F61A-C397-068B-B6518844C03A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6072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4A920-40AB-A0E6-26CB-935FE01637B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1BED12-296F-CB75-458F-3372E7C8F4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A467089-8A61-D66A-CFFD-12E240809516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AAD3B36-9934-2FE0-74ED-B3D409D7069B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2411FD-F9C5-F17D-DA9E-44C254C4D424}"/>
              </a:ext>
            </a:extLst>
          </p:cNvPr>
          <p:cNvSpPr>
            <a:spLocks noGrp="1"/>
          </p:cNvSpPr>
          <p:nvPr>
            <p:ph type="body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AA232FC-A33D-E81A-F6CC-BDD8CEACBDB5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547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5DA725-E3BD-FD97-9DA4-38F3D6C705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B68931-204F-3231-4598-7678246A4CE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A496C75-DC12-69A6-F0C9-B17BC849E89A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5A1923-E653-D3AA-2572-36BB3EEA9BE3}"/>
              </a:ext>
            </a:extLst>
          </p:cNvPr>
          <p:cNvSpPr>
            <a:spLocks noGrp="1"/>
          </p:cNvSpPr>
          <p:nvPr>
            <p:ph type="body" sz="half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3164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F58786-5FEE-30DA-39B2-8AA1768C58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124390-E480-22EB-85DB-E6E2203479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2368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81858-F166-768F-4A14-818E263B63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1DB309-83AE-7B50-7C50-BD56DBE8FC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205F85E-523A-A8D1-A75E-63D1B30B1E6F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90C341-CA0A-5490-423E-F9F11DCD4417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287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9933F-D717-43F5-4ED6-590FE440A78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E8FFE6-54EF-F9AF-6311-C73CE8B32C6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46D1F4-4D8F-A295-5F91-15F143C0577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6C78F43-2506-E0BC-2C31-26DE18F80D8D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</p:spTree>
    <p:extLst>
      <p:ext uri="{BB962C8B-B14F-4D97-AF65-F5344CB8AC3E}">
        <p14:creationId xmlns:p14="http://schemas.microsoft.com/office/powerpoint/2010/main" val="1856383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6F9AE-C9B2-433D-F6D9-AF8A24B910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984CB4-B915-395D-A6E8-8F5644301E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1AA8DE-B85B-EA59-E351-ECFA09CCEAE5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476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4DF01-787B-3531-2A0F-8E50837C33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CA31D2-6CE2-2F39-7842-02FFF52175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A08582-EA72-0111-2B3D-7E582859DEA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DB232B-DBBE-655E-C1C3-0A12E827BAEF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359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EA98C-7791-FC3A-2FAE-F303B1BE88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F3C5C4-72FA-3E8C-5ACB-975E0EC3FAF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11CDB6-CC1B-9910-5F08-FE72B19FA168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247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F3DEE-CBCD-DE55-2F13-EDEF329ACB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E3892B-9223-395E-EDFF-6FEABE9B754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2FE3CCD-9DDC-D3DC-1214-55F997759685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C87931A-DC69-715F-57A1-6F4A7EBBB519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9D37D22-3587-E65D-D025-E957920D31B7}"/>
              </a:ext>
            </a:extLst>
          </p:cNvPr>
          <p:cNvSpPr>
            <a:spLocks noGrp="1"/>
          </p:cNvSpPr>
          <p:nvPr>
            <p:ph type="body" sz="half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A8D8DF3-3BB5-E07C-58C7-4BF5192FC6ED}"/>
              </a:ext>
            </a:extLst>
          </p:cNvPr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864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989AB-3DB3-347B-6B7F-8E3FD1A067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C2CAA0-1B57-4370-2E8B-9DA14A3357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3F0C62E-20C0-F123-8B22-4B1D9F1CE76F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D70523-7DC1-530C-1580-3A2408814435}"/>
              </a:ext>
            </a:extLst>
          </p:cNvPr>
          <p:cNvSpPr>
            <a:spLocks noGrp="1"/>
          </p:cNvSpPr>
          <p:nvPr>
            <p:ph type="body" sz="half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772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92318-DD01-0EED-483E-360DE8EDE5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28C5DA-942D-9DFF-2B88-9B7151D48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39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rcy_University_Prime_Secondary">
      <a:dk1>
        <a:srgbClr val="002858"/>
      </a:dk1>
      <a:lt1>
        <a:srgbClr val="FFFFFF"/>
      </a:lt1>
      <a:dk2>
        <a:srgbClr val="003FB1"/>
      </a:dk2>
      <a:lt2>
        <a:srgbClr val="69B3F6"/>
      </a:lt2>
      <a:accent1>
        <a:srgbClr val="00B376"/>
      </a:accent1>
      <a:accent2>
        <a:srgbClr val="FFC900"/>
      </a:accent2>
      <a:accent3>
        <a:srgbClr val="FF9527"/>
      </a:accent3>
      <a:accent4>
        <a:srgbClr val="9C26C1"/>
      </a:accent4>
      <a:accent5>
        <a:srgbClr val="C7C9D3"/>
      </a:accent5>
      <a:accent6>
        <a:srgbClr val="FFFFF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0</Words>
  <Application>Microsoft Macintosh PowerPoint</Application>
  <PresentationFormat>Widescreen</PresentationFormat>
  <Paragraphs>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Avenir 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Brown</dc:creator>
  <cp:lastModifiedBy>Sarah Brown</cp:lastModifiedBy>
  <cp:revision>13</cp:revision>
  <dcterms:created xsi:type="dcterms:W3CDTF">2023-08-10T02:01:28Z</dcterms:created>
  <dcterms:modified xsi:type="dcterms:W3CDTF">2023-08-22T13:49:01Z</dcterms:modified>
</cp:coreProperties>
</file>